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7" r:id="rId4"/>
    <p:sldId id="263" r:id="rId5"/>
    <p:sldId id="264" r:id="rId6"/>
    <p:sldId id="274" r:id="rId7"/>
    <p:sldId id="260" r:id="rId8"/>
    <p:sldId id="269" r:id="rId9"/>
    <p:sldId id="266" r:id="rId10"/>
    <p:sldId id="259" r:id="rId11"/>
    <p:sldId id="275" r:id="rId12"/>
    <p:sldId id="272" r:id="rId13"/>
    <p:sldId id="273" r:id="rId14"/>
    <p:sldId id="261" r:id="rId15"/>
    <p:sldId id="267" r:id="rId16"/>
    <p:sldId id="258" r:id="rId17"/>
    <p:sldId id="276" r:id="rId18"/>
    <p:sldId id="278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E12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36382-011A-4257-9354-6FDDE80A0FD1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86F99-5DD4-4E8B-8AC6-0065D8ED5E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09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6F99-5DD4-4E8B-8AC6-0065D8ED5E7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96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27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65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77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65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05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940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51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70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75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58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37036-E471-4471-ADCF-0851D498BDCE}" type="datetimeFigureOut">
              <a:rPr lang="en-CA" smtClean="0"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FDE11-4D7C-448D-A798-5BD517CA0D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48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213544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EECF12"/>
                </a:solidFill>
              </a:rPr>
              <a:t>towards SOMEPLACE GREAT</a:t>
            </a:r>
            <a:endParaRPr lang="en-CA" b="1" dirty="0">
              <a:solidFill>
                <a:srgbClr val="EEC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79115"/>
            <a:ext cx="3352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Between Douglas and </a:t>
            </a:r>
            <a:r>
              <a:rPr lang="en-US" sz="3200" dirty="0" err="1" smtClean="0"/>
              <a:t>Blanshard</a:t>
            </a:r>
            <a:r>
              <a:rPr lang="en-US" sz="3200" dirty="0" smtClean="0"/>
              <a:t> lies Oak Street; a potential pedestrian road with high density housing in the north at Short Street, and commercial/light industrial in the south, near Mayfair</a:t>
            </a:r>
            <a:endParaRPr lang="en-CA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009"/>
            <a:ext cx="4419600" cy="66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6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3"/>
          <a:stretch/>
        </p:blipFill>
        <p:spPr>
          <a:xfrm>
            <a:off x="3276601" y="3369426"/>
            <a:ext cx="3427137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2800"/>
            <a:ext cx="3276600" cy="3505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55" y="9829"/>
            <a:ext cx="4295945" cy="2739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0"/>
            <a:ext cx="3347357" cy="2789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23" y="0"/>
            <a:ext cx="3033777" cy="2789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380350"/>
            <a:ext cx="3352801" cy="3510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835809"/>
            <a:ext cx="914399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traffic noise from Saanich Road recedes as you head down Short Street. At the corner path it is almost quiet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1286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" y="54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Views of the mountains crop up in unexpected places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 b="41027"/>
          <a:stretch/>
        </p:blipFill>
        <p:spPr>
          <a:xfrm>
            <a:off x="2499373" y="-225"/>
            <a:ext cx="3260124" cy="270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224"/>
            <a:ext cx="4572000" cy="3429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65" y="0"/>
            <a:ext cx="3600335" cy="2700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223"/>
            <a:ext cx="4577543" cy="3438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"/>
            <a:ext cx="2895600" cy="2700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06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Oak Street runs across a valley between the Saanich Road and </a:t>
            </a:r>
            <a:r>
              <a:rPr lang="en-US" sz="2400" b="1" dirty="0" err="1" smtClean="0"/>
              <a:t>Tolmie</a:t>
            </a:r>
            <a:r>
              <a:rPr lang="en-US" sz="2400" b="1" dirty="0" smtClean="0"/>
              <a:t> high points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4465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132147"/>
            <a:ext cx="472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Swan Lake-Darwin area includes Saanich Centre, City Hall and an enclave of supportive housing and social service resources on Nigel and Vernon.  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693"/>
            <a:ext cx="3572169" cy="63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0" y="6470892"/>
            <a:ext cx="3733799" cy="3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077" y="6477337"/>
            <a:ext cx="2209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Swan Lake-Darwin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9476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6"/>
            <a:ext cx="39624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8" b="35631"/>
          <a:stretch/>
        </p:blipFill>
        <p:spPr>
          <a:xfrm>
            <a:off x="4648" y="4417142"/>
            <a:ext cx="9124604" cy="24384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12833" r="161" b="24915"/>
          <a:stretch/>
        </p:blipFill>
        <p:spPr bwMode="auto">
          <a:xfrm>
            <a:off x="3581400" y="4916"/>
            <a:ext cx="5660570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" y="3079956"/>
            <a:ext cx="91246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Although a new crossing was placed at Vernon and Ravine, anyone needing a walker or wheelchair has to go far out of their way to cross safely between home and Save-on. Vernon functions as Hwy 17 Northbound at this point, and people daily cross away from the crossings with no protection.</a:t>
            </a:r>
            <a:endParaRPr lang="en-CA" sz="2000" b="1" dirty="0"/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77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457200"/>
            <a:ext cx="3962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While it is often thought of as an industrial area, the </a:t>
            </a:r>
            <a:r>
              <a:rPr lang="en-US" sz="3200" dirty="0" err="1" smtClean="0"/>
              <a:t>Dupplin</a:t>
            </a:r>
            <a:r>
              <a:rPr lang="en-US" sz="3200" dirty="0" smtClean="0"/>
              <a:t>-Hwy 1 area West of Douglas has pockets of residential housing as well as warehouses and industry. It is here that many streets cross the Galloping Goose.</a:t>
            </a:r>
            <a:endParaRPr lang="en-CA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210"/>
            <a:ext cx="3886200" cy="66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3252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r="16022" b="36730"/>
          <a:stretch/>
        </p:blipFill>
        <p:spPr>
          <a:xfrm>
            <a:off x="6650935" y="-22122"/>
            <a:ext cx="2493066" cy="2380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5" b="50000"/>
          <a:stretch/>
        </p:blipFill>
        <p:spPr>
          <a:xfrm>
            <a:off x="2825955" y="11062"/>
            <a:ext cx="3853426" cy="2347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" y="2341308"/>
            <a:ext cx="3037114" cy="2277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312"/>
            <a:ext cx="3037114" cy="2277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52" y="4609312"/>
            <a:ext cx="3067723" cy="227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52" y="2358514"/>
            <a:ext cx="3067722" cy="226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06" y="4619144"/>
            <a:ext cx="3036063" cy="2277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74" y="2180744"/>
            <a:ext cx="304302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23111"/>
          <a:stretch/>
        </p:blipFill>
        <p:spPr>
          <a:xfrm>
            <a:off x="6019801" y="3988838"/>
            <a:ext cx="3124199" cy="2869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0"/>
            <a:ext cx="3124199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4268495"/>
            <a:ext cx="2971799" cy="2589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6" b="44868"/>
          <a:stretch/>
        </p:blipFill>
        <p:spPr>
          <a:xfrm>
            <a:off x="1" y="0"/>
            <a:ext cx="3048000" cy="207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8495"/>
            <a:ext cx="3048001" cy="2589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9523"/>
            <a:ext cx="3048001" cy="2188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2072150"/>
            <a:ext cx="2971800" cy="2196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>
          <a:xfrm>
            <a:off x="6019801" y="2079523"/>
            <a:ext cx="3124199" cy="2188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2971800" cy="20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4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8100"/>
            <a:ext cx="85725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9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Aerial view</a:t>
            </a:r>
            <a:endParaRPr lang="en-CA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8100"/>
            <a:ext cx="85725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267200"/>
            <a:ext cx="373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9EE12"/>
                </a:solidFill>
              </a:rPr>
              <a:t>Uptown-Douglas  Corridor</a:t>
            </a:r>
            <a:endParaRPr lang="en-CA" sz="4000" b="1" dirty="0">
              <a:solidFill>
                <a:srgbClr val="E9EE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4" y="144041"/>
            <a:ext cx="8305800" cy="660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9551" y="3244334"/>
            <a:ext cx="290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Tillicum Carey, Carey Vernon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13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5" y="304800"/>
            <a:ext cx="4349227" cy="60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5" y="6432141"/>
            <a:ext cx="4436800" cy="2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5" y="201678"/>
            <a:ext cx="4038600" cy="649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6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599"/>
            <a:ext cx="526583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037077"/>
            <a:ext cx="5275360" cy="79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5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4738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0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3600" y="417286"/>
            <a:ext cx="289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Uptown-Saanich Plaza is a both a central shopping hub and a major through-way. This presents</a:t>
            </a:r>
            <a:r>
              <a:rPr lang="en-US" sz="2400" dirty="0" smtClean="0"/>
              <a:t> </a:t>
            </a:r>
            <a:r>
              <a:rPr lang="en-US" sz="3200" dirty="0" smtClean="0"/>
              <a:t>challenges for pedestrians and cyclists.</a:t>
            </a:r>
            <a:endParaRPr lang="en-CA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7286"/>
            <a:ext cx="519465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4967748"/>
            <a:ext cx="519219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8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1"/>
          <a:stretch/>
        </p:blipFill>
        <p:spPr>
          <a:xfrm>
            <a:off x="2864108" y="3531617"/>
            <a:ext cx="6279892" cy="333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0" y="0"/>
            <a:ext cx="5715000" cy="3531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4054" y="980978"/>
            <a:ext cx="2758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Cyclists and pedestrians interact with vehicle traffic every day.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95384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84" y="3121740"/>
            <a:ext cx="4788309" cy="3736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4350775" cy="3126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42742" b="54409"/>
          <a:stretch/>
        </p:blipFill>
        <p:spPr>
          <a:xfrm>
            <a:off x="4337789" y="-29498"/>
            <a:ext cx="4808670" cy="315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" y="3121740"/>
            <a:ext cx="4336027" cy="37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246</Words>
  <Application>Microsoft Office PowerPoint</Application>
  <PresentationFormat>On-screen Show (4:3)</PresentationFormat>
  <Paragraphs>15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towards SOMEPLACE GREAT</vt:lpstr>
      <vt:lpstr>Aerial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UPTOWN-DOUGLAS CORRIDOR</dc:title>
  <dc:creator>Susan</dc:creator>
  <cp:lastModifiedBy>Susan</cp:lastModifiedBy>
  <cp:revision>41</cp:revision>
  <dcterms:created xsi:type="dcterms:W3CDTF">2015-02-09T01:22:20Z</dcterms:created>
  <dcterms:modified xsi:type="dcterms:W3CDTF">2015-02-21T07:17:56Z</dcterms:modified>
</cp:coreProperties>
</file>